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257" r:id="rId2"/>
    <p:sldId id="258" r:id="rId3"/>
    <p:sldId id="259" r:id="rId4"/>
    <p:sldId id="264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1"/>
    <p:restoredTop sz="94673"/>
  </p:normalViewPr>
  <p:slideViewPr>
    <p:cSldViewPr>
      <p:cViewPr varScale="1">
        <p:scale>
          <a:sx n="115" d="100"/>
          <a:sy n="115" d="100"/>
        </p:scale>
        <p:origin x="1664" y="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8CA3ED-7ADA-458A-85FE-D4A348D4231A}" type="datetimeFigureOut">
              <a:rPr lang="en-US" smtClean="0"/>
              <a:pPr/>
              <a:t>10/15/23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A0B1A7-1F20-45B5-B3CB-D40851FC19D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D23A05-E546-4C25-A8CA-11DF88F273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4DEA8E-3BCB-4AF3-B4AB-342424A395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CC65EC-A43C-4742-9CB7-F89870074C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6042F-3A2D-41B3-99E6-34C88A5DCF73}" type="datetimeFigureOut">
              <a:rPr lang="en-US" smtClean="0"/>
              <a:pPr/>
              <a:t>10/15/23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2654DD-10C8-491F-B3B1-47E35CD50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72B732-58C3-4714-AEE9-75B6F50D5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AC183-D1F0-4984-BE43-E51AE4F495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99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73E6A-1B05-4FD5-A76F-C755EE812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3C67C3-E1BF-4A59-B809-7B67CA22F0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71D0FA-8ECD-41F4-8D82-BFF1B06B3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6042F-3A2D-41B3-99E6-34C88A5DCF73}" type="datetimeFigureOut">
              <a:rPr lang="en-US" smtClean="0"/>
              <a:pPr/>
              <a:t>10/15/23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9948C0-42D1-4CEB-852B-E659ACF53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940C33-2B77-4F9B-B967-0339454E5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AC183-D1F0-4984-BE43-E51AE4F495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689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5E7D459-3407-43B5-B772-1E1E8EA191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D26315-C353-4031-9ADF-9635797F8E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D205C2-6209-4EC2-9684-19E06834D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6042F-3A2D-41B3-99E6-34C88A5DCF73}" type="datetimeFigureOut">
              <a:rPr lang="en-US" smtClean="0"/>
              <a:pPr/>
              <a:t>10/15/23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7AE34A-8637-4AA1-9C9A-F897D3969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F49614-5300-41D4-B2D5-E2BF413DC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AC183-D1F0-4984-BE43-E51AE4F495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973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793B0-162E-4006-BC07-11ADC9429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59D079-463F-4522-8FA3-1783247E15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2062BD-31E0-499D-A591-F917648DC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6042F-3A2D-41B3-99E6-34C88A5DCF73}" type="datetimeFigureOut">
              <a:rPr lang="en-US" smtClean="0"/>
              <a:pPr/>
              <a:t>10/15/23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E5DA2C-B1CB-4B60-AF98-8BBC58698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EBA5DD-30FA-4A70-9D71-F49AD75B6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AC183-D1F0-4984-BE43-E51AE4F495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56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99F49-BBAE-4F1E-92A9-835381F78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F2A7CE-B2FE-4A80-8BEB-E898A212BB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B9A6A5-7552-4F1E-82A5-AB25A5A18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6042F-3A2D-41B3-99E6-34C88A5DCF73}" type="datetimeFigureOut">
              <a:rPr lang="en-US" smtClean="0"/>
              <a:pPr/>
              <a:t>10/15/23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188B23-670D-4742-95BF-6018BCF83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79166B-7A31-464E-86B8-4B0B2F7AB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AC183-D1F0-4984-BE43-E51AE4F495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577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FEB13-3218-4424-A9E4-6C7A8B9AD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7D7423-8240-405B-B7BA-160D10114F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FAC411-8367-4E37-9249-A66C9538F4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9362F4-8DD2-4975-96E3-8B60CE0E6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6042F-3A2D-41B3-99E6-34C88A5DCF73}" type="datetimeFigureOut">
              <a:rPr lang="en-US" smtClean="0"/>
              <a:pPr/>
              <a:t>10/15/23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3B43D8-78B4-428C-A421-587C301A5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E87C6C-4A51-4672-8F87-CFD2ADB1C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AC183-D1F0-4984-BE43-E51AE4F495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735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C6510-7DBA-4E0A-A042-96D27D48D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C09A2E-1074-440D-9AD0-AB4E2A9F8F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750447-57AC-4222-8CBA-CD0E47352D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8F8578-FC90-4492-8DD2-95409A9059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28D438-6A4A-4774-A1FE-12E7EAE06D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C6EF80-C592-4C05-BD36-EA78720A5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6042F-3A2D-41B3-99E6-34C88A5DCF73}" type="datetimeFigureOut">
              <a:rPr lang="en-US" smtClean="0"/>
              <a:pPr/>
              <a:t>10/15/23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13237D-C676-4DE0-A91D-1EA1534A3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665D8C-42B2-4C18-9B58-5A52B8F01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AC183-D1F0-4984-BE43-E51AE4F495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633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8F6B6-8D5F-48A5-A178-8D6DE9D37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BE9BDD-937A-4E5A-B381-E3D9EF169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6042F-3A2D-41B3-99E6-34C88A5DCF73}" type="datetimeFigureOut">
              <a:rPr lang="en-US" smtClean="0"/>
              <a:pPr/>
              <a:t>10/15/23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BF6ED9-2DC4-4B52-B537-0BD0D6873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9B610A-F785-4685-82FC-7FBD7EB0F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AC183-D1F0-4984-BE43-E51AE4F495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17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464D00-3AB1-4CD7-B98F-BCF4D1F9A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6042F-3A2D-41B3-99E6-34C88A5DCF73}" type="datetimeFigureOut">
              <a:rPr lang="en-US" smtClean="0"/>
              <a:pPr/>
              <a:t>10/15/23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9D0528-2712-412C-A5F7-D503233BB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D47BE8-31FE-4303-AD37-BF669C3D9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AC183-D1F0-4984-BE43-E51AE4F495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457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ACD8D-B41A-42A9-92FE-02358044D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AA8BFE-A6AB-4EFD-AE0C-988B1B2348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09E7C3-B5EF-4C3E-9109-D9B0880F7D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F47691-633B-42D0-A8BC-646C1283D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6042F-3A2D-41B3-99E6-34C88A5DCF73}" type="datetimeFigureOut">
              <a:rPr lang="en-US" smtClean="0"/>
              <a:pPr/>
              <a:t>10/15/23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7663FB-C4C5-4083-8A96-6D9CBFEC0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180C38-15C5-4F2D-9AA0-28F8BCAEE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AC183-D1F0-4984-BE43-E51AE4F495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529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414C8B-26D0-4639-85CF-B150864A5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64168F6-FD25-454E-89CE-D988FDA2BD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9A16A5-DACC-4F80-9542-E2C6796E5A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3A9216-10CE-4327-A89E-EBFB97AB6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6042F-3A2D-41B3-99E6-34C88A5DCF73}" type="datetimeFigureOut">
              <a:rPr lang="en-US" smtClean="0"/>
              <a:pPr/>
              <a:t>10/15/23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D7A41B-AAD9-41F6-AC14-1257FCB06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36E11C-7F30-4C34-B033-3220CC48B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AC183-D1F0-4984-BE43-E51AE4F495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678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97BAA9A-0161-4FF4-8F73-2224B93B4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499F94-A738-431F-B6B8-CFD1FA4B9C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3DC445-42BE-4C49-A527-84876C5F0F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16042F-3A2D-41B3-99E6-34C88A5DCF73}" type="datetimeFigureOut">
              <a:rPr lang="en-US" smtClean="0"/>
              <a:pPr/>
              <a:t>10/15/23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C24EBD-87D5-4800-964E-4C97C0BC74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7DA6CD-1695-48F3-A50B-BCADDFEA33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AC183-D1F0-4984-BE43-E51AE4F495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668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Tes</a:t>
            </a:r>
            <a:r>
              <a:rPr lang="en-US" dirty="0"/>
              <a:t> </a:t>
            </a:r>
            <a:r>
              <a:rPr lang="en-US" dirty="0" err="1"/>
              <a:t>Potensi</a:t>
            </a:r>
            <a:r>
              <a:rPr lang="en-US" dirty="0"/>
              <a:t> </a:t>
            </a:r>
            <a:r>
              <a:rPr lang="en-US" dirty="0" err="1"/>
              <a:t>Akademik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3225052"/>
              </p:ext>
            </p:extLst>
          </p:nvPr>
        </p:nvGraphicFramePr>
        <p:xfrm>
          <a:off x="685800" y="1790700"/>
          <a:ext cx="8153400" cy="12852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71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SUBTES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ASPEK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INDIKATOR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Verbal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SInonim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Diberikan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sebuah</a:t>
                      </a:r>
                      <a:r>
                        <a:rPr lang="en-US" dirty="0"/>
                        <a:t> kata </a:t>
                      </a:r>
                      <a:r>
                        <a:rPr lang="en-US" dirty="0" err="1"/>
                        <a:t>peserta</a:t>
                      </a:r>
                      <a:r>
                        <a:rPr lang="en-US" dirty="0"/>
                        <a:t>  tes </a:t>
                      </a:r>
                      <a:r>
                        <a:rPr lang="en-US" dirty="0" err="1"/>
                        <a:t>dapat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menemukan</a:t>
                      </a:r>
                      <a:r>
                        <a:rPr lang="en-US" baseline="0" dirty="0"/>
                        <a:t> </a:t>
                      </a:r>
                      <a:r>
                        <a:rPr lang="en-US" b="1" i="1" baseline="0" dirty="0" err="1"/>
                        <a:t>padanan</a:t>
                      </a:r>
                      <a:r>
                        <a:rPr lang="en-US" b="1" i="1" baseline="0" dirty="0"/>
                        <a:t> </a:t>
                      </a:r>
                      <a:r>
                        <a:rPr lang="en-US" baseline="0" dirty="0"/>
                        <a:t>kata dari </a:t>
                      </a:r>
                      <a:r>
                        <a:rPr lang="en-US" baseline="0" dirty="0" err="1"/>
                        <a:t>alternatif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jawaban</a:t>
                      </a:r>
                      <a:r>
                        <a:rPr lang="en-US" baseline="0" dirty="0"/>
                        <a:t> yang </a:t>
                      </a:r>
                      <a:r>
                        <a:rPr lang="en-US" baseline="0" dirty="0" err="1"/>
                        <a:t>disediakan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3400" y="4038600"/>
            <a:ext cx="8001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CONTOH :</a:t>
            </a:r>
          </a:p>
          <a:p>
            <a:r>
              <a:rPr lang="en-US" dirty="0" err="1"/>
              <a:t>Jenuh</a:t>
            </a:r>
            <a:r>
              <a:rPr lang="en-US" dirty="0"/>
              <a:t> :</a:t>
            </a:r>
          </a:p>
          <a:p>
            <a:pPr marL="573088" indent="-292100">
              <a:buFont typeface="+mj-lt"/>
              <a:buAutoNum type="alphaLcPeriod"/>
            </a:pPr>
            <a:r>
              <a:rPr lang="en-US" dirty="0" err="1"/>
              <a:t>Lengah</a:t>
            </a:r>
            <a:endParaRPr lang="en-US" dirty="0"/>
          </a:p>
          <a:p>
            <a:pPr marL="573088" indent="-292100">
              <a:buFont typeface="+mj-lt"/>
              <a:buAutoNum type="alphaLcPeriod"/>
            </a:pPr>
            <a:r>
              <a:rPr lang="en-US" dirty="0"/>
              <a:t>Kapok</a:t>
            </a:r>
          </a:p>
          <a:p>
            <a:pPr marL="573088" indent="-292100">
              <a:buFont typeface="+mj-lt"/>
              <a:buAutoNum type="alphaLcPeriod"/>
            </a:pPr>
            <a:r>
              <a:rPr lang="en-US" dirty="0" err="1"/>
              <a:t>Terpaksa</a:t>
            </a:r>
            <a:endParaRPr lang="en-US" dirty="0"/>
          </a:p>
          <a:p>
            <a:pPr marL="573088" indent="-292100">
              <a:buFont typeface="+mj-lt"/>
              <a:buAutoNum type="alphaLcPeriod"/>
            </a:pPr>
            <a:r>
              <a:rPr lang="en-US" dirty="0" err="1"/>
              <a:t>Sempit</a:t>
            </a:r>
            <a:endParaRPr lang="en-US" dirty="0"/>
          </a:p>
          <a:p>
            <a:pPr marL="573088" indent="-292100">
              <a:buFont typeface="+mj-lt"/>
              <a:buAutoNum type="alphaLcPeriod"/>
            </a:pPr>
            <a:r>
              <a:rPr lang="en-US" dirty="0" err="1">
                <a:solidFill>
                  <a:srgbClr val="FF0000"/>
                </a:solidFill>
              </a:rPr>
              <a:t>bosan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Tes</a:t>
            </a:r>
            <a:r>
              <a:rPr lang="en-US" dirty="0"/>
              <a:t> </a:t>
            </a:r>
            <a:r>
              <a:rPr lang="en-US" dirty="0" err="1"/>
              <a:t>Potensi</a:t>
            </a:r>
            <a:r>
              <a:rPr lang="en-US" dirty="0"/>
              <a:t> </a:t>
            </a:r>
            <a:r>
              <a:rPr lang="en-US" dirty="0" err="1"/>
              <a:t>Akademik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9569522"/>
              </p:ext>
            </p:extLst>
          </p:nvPr>
        </p:nvGraphicFramePr>
        <p:xfrm>
          <a:off x="685800" y="1790700"/>
          <a:ext cx="8153400" cy="10795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71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SUBTES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ASPEK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INDIKATOR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Verbal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Lawan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Kata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Diberikan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sebuah</a:t>
                      </a:r>
                      <a:r>
                        <a:rPr lang="en-US" dirty="0"/>
                        <a:t> kata </a:t>
                      </a:r>
                      <a:r>
                        <a:rPr lang="en-US" dirty="0" err="1"/>
                        <a:t>peserta</a:t>
                      </a:r>
                      <a:r>
                        <a:rPr lang="en-US" dirty="0"/>
                        <a:t>  tes </a:t>
                      </a:r>
                      <a:r>
                        <a:rPr lang="en-US" dirty="0" err="1"/>
                        <a:t>dapat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menemukan</a:t>
                      </a:r>
                      <a:r>
                        <a:rPr lang="en-US" baseline="0" dirty="0"/>
                        <a:t> </a:t>
                      </a:r>
                      <a:r>
                        <a:rPr lang="en-US" b="1" i="1" baseline="0" dirty="0" err="1"/>
                        <a:t>lawan</a:t>
                      </a:r>
                      <a:r>
                        <a:rPr lang="en-US" i="1" baseline="0" dirty="0"/>
                        <a:t> </a:t>
                      </a:r>
                      <a:r>
                        <a:rPr lang="en-US" baseline="0" dirty="0"/>
                        <a:t>kata dari </a:t>
                      </a:r>
                      <a:r>
                        <a:rPr lang="en-US" baseline="0" dirty="0" err="1"/>
                        <a:t>alternatif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jawaban</a:t>
                      </a:r>
                      <a:r>
                        <a:rPr lang="en-US" baseline="0" dirty="0"/>
                        <a:t> yang </a:t>
                      </a:r>
                      <a:r>
                        <a:rPr lang="en-US" baseline="0" dirty="0" err="1"/>
                        <a:t>disediakan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3400" y="4038600"/>
            <a:ext cx="8001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CONTOH :</a:t>
            </a:r>
          </a:p>
          <a:p>
            <a:r>
              <a:rPr lang="en-US" dirty="0"/>
              <a:t>NEKAD &gt;&lt; ..</a:t>
            </a:r>
          </a:p>
          <a:p>
            <a:pPr marL="623888" indent="-342900">
              <a:buAutoNum type="alphaLcPeriod"/>
            </a:pPr>
            <a:r>
              <a:rPr lang="en-US" dirty="0" err="1"/>
              <a:t>Berani</a:t>
            </a:r>
            <a:endParaRPr lang="en-US" dirty="0"/>
          </a:p>
          <a:p>
            <a:pPr marL="623888" indent="-342900">
              <a:buAutoNum type="alphaLcPeriod"/>
            </a:pPr>
            <a:r>
              <a:rPr lang="en-US" dirty="0" err="1"/>
              <a:t>Melawan</a:t>
            </a:r>
            <a:endParaRPr lang="en-US" dirty="0"/>
          </a:p>
          <a:p>
            <a:pPr marL="623888" indent="-342900">
              <a:buAutoNum type="alphaLcPeriod"/>
            </a:pPr>
            <a:r>
              <a:rPr lang="en-US" dirty="0" err="1"/>
              <a:t>Bertindak</a:t>
            </a:r>
            <a:endParaRPr lang="en-US" dirty="0"/>
          </a:p>
          <a:p>
            <a:pPr marL="623888" indent="-342900">
              <a:buAutoNum type="alphaLcPeriod"/>
            </a:pPr>
            <a:r>
              <a:rPr lang="en-US" dirty="0" err="1"/>
              <a:t>Mundur</a:t>
            </a:r>
            <a:endParaRPr lang="en-US" dirty="0"/>
          </a:p>
          <a:p>
            <a:pPr marL="623888" indent="-342900">
              <a:buAutoNum type="alphaLcPeriod"/>
            </a:pPr>
            <a:r>
              <a:rPr lang="en-US" dirty="0" err="1">
                <a:solidFill>
                  <a:srgbClr val="FF0000"/>
                </a:solidFill>
              </a:rPr>
              <a:t>Takut</a:t>
            </a:r>
            <a:r>
              <a:rPr lang="en-US" dirty="0">
                <a:solidFill>
                  <a:srgbClr val="FF0000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Tes</a:t>
            </a:r>
            <a:r>
              <a:rPr lang="en-US" dirty="0"/>
              <a:t> </a:t>
            </a:r>
            <a:r>
              <a:rPr lang="en-US" dirty="0" err="1"/>
              <a:t>Potensi</a:t>
            </a:r>
            <a:r>
              <a:rPr lang="en-US" dirty="0"/>
              <a:t> </a:t>
            </a:r>
            <a:r>
              <a:rPr lang="en-US" dirty="0" err="1"/>
              <a:t>Akademik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85800" y="1790700"/>
          <a:ext cx="8153400" cy="12852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71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SUBTES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ASPEK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INDIKATOR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Verbal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Analogi</a:t>
                      </a: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Diberikan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dua</a:t>
                      </a:r>
                      <a:r>
                        <a:rPr lang="en-US" dirty="0"/>
                        <a:t>  </a:t>
                      </a:r>
                      <a:r>
                        <a:rPr lang="en-US" dirty="0" err="1"/>
                        <a:t>kata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peserta</a:t>
                      </a:r>
                      <a:r>
                        <a:rPr lang="en-US" dirty="0"/>
                        <a:t>  </a:t>
                      </a:r>
                      <a:r>
                        <a:rPr lang="en-US" dirty="0" err="1"/>
                        <a:t>tesdapat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menemukan</a:t>
                      </a:r>
                      <a:r>
                        <a:rPr lang="en-US" baseline="0" dirty="0"/>
                        <a:t> </a:t>
                      </a:r>
                      <a:r>
                        <a:rPr lang="en-US" b="1" i="1" baseline="0" dirty="0" err="1"/>
                        <a:t>analogi</a:t>
                      </a:r>
                      <a:r>
                        <a:rPr lang="en-US" b="1" i="1" baseline="0" dirty="0"/>
                        <a:t> </a:t>
                      </a:r>
                      <a:r>
                        <a:rPr lang="en-US" i="1" baseline="0" dirty="0"/>
                        <a:t> </a:t>
                      </a:r>
                      <a:r>
                        <a:rPr lang="en-US" baseline="0" dirty="0" err="1"/>
                        <a:t>kata</a:t>
                      </a:r>
                      <a:r>
                        <a:rPr lang="en-US" baseline="0" dirty="0"/>
                        <a:t> dari </a:t>
                      </a:r>
                      <a:r>
                        <a:rPr lang="en-US" baseline="0" dirty="0" err="1"/>
                        <a:t>alternatif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jawaban</a:t>
                      </a:r>
                      <a:r>
                        <a:rPr lang="en-US" baseline="0" dirty="0"/>
                        <a:t> yang </a:t>
                      </a:r>
                      <a:r>
                        <a:rPr lang="en-US" baseline="0" dirty="0" err="1"/>
                        <a:t>disediakan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3400" y="3962400"/>
            <a:ext cx="80010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CONTOH :</a:t>
            </a:r>
          </a:p>
          <a:p>
            <a:pPr lvl="0"/>
            <a:r>
              <a:rPr lang="en-US" dirty="0" err="1"/>
              <a:t>Senin</a:t>
            </a:r>
            <a:r>
              <a:rPr lang="en-US" dirty="0"/>
              <a:t> : </a:t>
            </a:r>
            <a:r>
              <a:rPr lang="en-US" dirty="0" err="1"/>
              <a:t>Rabu</a:t>
            </a:r>
            <a:r>
              <a:rPr lang="en-US" dirty="0"/>
              <a:t> = </a:t>
            </a:r>
            <a:r>
              <a:rPr lang="en-US" dirty="0">
                <a:solidFill>
                  <a:srgbClr val="FF0000"/>
                </a:solidFill>
              </a:rPr>
              <a:t>… : …</a:t>
            </a:r>
          </a:p>
          <a:p>
            <a:pPr marL="342900" lvl="0" indent="-342900">
              <a:buFont typeface="+mj-lt"/>
              <a:buAutoNum type="alphaLcPeriod"/>
            </a:pPr>
            <a:r>
              <a:rPr lang="en-US" dirty="0" err="1">
                <a:solidFill>
                  <a:srgbClr val="FF0000"/>
                </a:solidFill>
              </a:rPr>
              <a:t>Januari</a:t>
            </a:r>
            <a:r>
              <a:rPr lang="en-US" dirty="0">
                <a:solidFill>
                  <a:srgbClr val="FF0000"/>
                </a:solidFill>
              </a:rPr>
              <a:t> : </a:t>
            </a:r>
            <a:r>
              <a:rPr lang="en-US" dirty="0" err="1">
                <a:solidFill>
                  <a:srgbClr val="FF0000"/>
                </a:solidFill>
              </a:rPr>
              <a:t>Maret</a:t>
            </a:r>
            <a:endParaRPr lang="en-US" dirty="0">
              <a:solidFill>
                <a:srgbClr val="FF0000"/>
              </a:solidFill>
            </a:endParaRPr>
          </a:p>
          <a:p>
            <a:pPr marL="342900" lvl="0" indent="-342900">
              <a:buFont typeface="+mj-lt"/>
              <a:buAutoNum type="alphaLcPeriod"/>
            </a:pPr>
            <a:r>
              <a:rPr lang="en-US" dirty="0"/>
              <a:t>April : Mei</a:t>
            </a:r>
          </a:p>
          <a:p>
            <a:pPr marL="342900" lvl="0" indent="-342900">
              <a:buFont typeface="+mj-lt"/>
              <a:buAutoNum type="alphaLcPeriod"/>
            </a:pPr>
            <a:r>
              <a:rPr lang="en-US" dirty="0"/>
              <a:t>Jam : </a:t>
            </a:r>
            <a:r>
              <a:rPr lang="en-US" dirty="0" err="1"/>
              <a:t>Menit</a:t>
            </a:r>
            <a:endParaRPr lang="en-US" dirty="0"/>
          </a:p>
          <a:p>
            <a:pPr marL="342900" lvl="0" indent="-342900">
              <a:buFont typeface="+mj-lt"/>
              <a:buAutoNum type="alphaLcPeriod"/>
            </a:pPr>
            <a:r>
              <a:rPr lang="en-US" dirty="0" err="1"/>
              <a:t>Tahun</a:t>
            </a:r>
            <a:r>
              <a:rPr lang="en-US" dirty="0"/>
              <a:t> : Abad</a:t>
            </a:r>
          </a:p>
          <a:p>
            <a:pPr marL="342900" lvl="0" indent="-342900">
              <a:buFont typeface="+mj-lt"/>
              <a:buAutoNum type="alphaLcPeriod"/>
            </a:pPr>
            <a:r>
              <a:rPr lang="en-US" dirty="0" err="1"/>
              <a:t>Rabu</a:t>
            </a:r>
            <a:r>
              <a:rPr lang="en-US" dirty="0"/>
              <a:t> : </a:t>
            </a:r>
            <a:r>
              <a:rPr lang="en-US" dirty="0" err="1"/>
              <a:t>Minggu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>
                <a:solidFill>
                  <a:srgbClr val="FF0000"/>
                </a:solidFill>
              </a:rPr>
              <a:t>kut</a:t>
            </a:r>
            <a:r>
              <a:rPr lang="en-US" dirty="0">
                <a:solidFill>
                  <a:srgbClr val="FF0000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Tes</a:t>
            </a:r>
            <a:r>
              <a:rPr lang="en-US" dirty="0"/>
              <a:t> </a:t>
            </a:r>
            <a:r>
              <a:rPr lang="en-US" dirty="0" err="1"/>
              <a:t>Potensi</a:t>
            </a:r>
            <a:r>
              <a:rPr lang="en-US" dirty="0"/>
              <a:t> </a:t>
            </a:r>
            <a:r>
              <a:rPr lang="en-US" dirty="0" err="1"/>
              <a:t>Akademik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153400" cy="12852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71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SUBTES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ASPEK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INDIKATOR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NUMERIK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ARITH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Diberikan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soal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arith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peserta</a:t>
                      </a:r>
                      <a:r>
                        <a:rPr lang="en-US" dirty="0"/>
                        <a:t>  </a:t>
                      </a:r>
                      <a:r>
                        <a:rPr lang="en-US" dirty="0" err="1"/>
                        <a:t>tes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dapat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menemukan</a:t>
                      </a:r>
                      <a:r>
                        <a:rPr lang="en-US" baseline="0" dirty="0"/>
                        <a:t> </a:t>
                      </a:r>
                      <a:r>
                        <a:rPr lang="en-US" b="1" i="1" baseline="0" dirty="0" err="1"/>
                        <a:t>jawaban</a:t>
                      </a:r>
                      <a:r>
                        <a:rPr lang="en-US" b="1" i="1" baseline="0" dirty="0"/>
                        <a:t> yang paling </a:t>
                      </a:r>
                      <a:r>
                        <a:rPr lang="en-US" b="1" i="1" baseline="0" dirty="0" err="1"/>
                        <a:t>benar</a:t>
                      </a:r>
                      <a:r>
                        <a:rPr lang="en-US" b="1" i="1" baseline="0" dirty="0"/>
                        <a:t> </a:t>
                      </a:r>
                      <a:r>
                        <a:rPr lang="en-US" b="1" i="1" baseline="0" dirty="0" err="1"/>
                        <a:t>dengan</a:t>
                      </a:r>
                      <a:r>
                        <a:rPr lang="en-US" b="1" i="1" baseline="0" dirty="0"/>
                        <a:t> </a:t>
                      </a:r>
                      <a:r>
                        <a:rPr lang="en-US" b="1" i="1" baseline="0" dirty="0" err="1"/>
                        <a:t>cepat</a:t>
                      </a:r>
                      <a:r>
                        <a:rPr lang="en-US" b="1" i="1" baseline="0" dirty="0"/>
                        <a:t> </a:t>
                      </a:r>
                      <a:r>
                        <a:rPr lang="en-US" b="0" i="0" baseline="0" dirty="0"/>
                        <a:t>dari </a:t>
                      </a:r>
                      <a:r>
                        <a:rPr lang="en-US" b="0" i="0" baseline="0" dirty="0" err="1"/>
                        <a:t>alternatif</a:t>
                      </a:r>
                      <a:r>
                        <a:rPr lang="en-US" b="0" i="0" baseline="0" dirty="0"/>
                        <a:t> </a:t>
                      </a:r>
                      <a:r>
                        <a:rPr lang="en-US" b="0" i="0" baseline="0" dirty="0" err="1"/>
                        <a:t>jawaban</a:t>
                      </a:r>
                      <a:r>
                        <a:rPr lang="en-US" b="0" i="0" baseline="0" dirty="0"/>
                        <a:t> </a:t>
                      </a:r>
                      <a:r>
                        <a:rPr lang="en-US" baseline="0" dirty="0" err="1"/>
                        <a:t>disediakan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3810000"/>
            <a:ext cx="8508412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705</TotalTime>
  <Words>139</Words>
  <Application>Microsoft Macintosh PowerPoint</Application>
  <PresentationFormat>On-screen Show (4:3)</PresentationFormat>
  <Paragraphs>53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Contoh Tes Potensi Akademik</vt:lpstr>
      <vt:lpstr>Contoh Tes Potensi Akademik</vt:lpstr>
      <vt:lpstr>Contoh Tes Potensi Akademik</vt:lpstr>
      <vt:lpstr>Contoh Tes Potensi Akademik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Contoh Tes Potensi Akademik</dc:title>
  <dc:creator>SONY</dc:creator>
  <cp:lastModifiedBy>NUGAAN SIREGAR</cp:lastModifiedBy>
  <cp:revision>6</cp:revision>
  <dcterms:created xsi:type="dcterms:W3CDTF">2020-11-05T01:23:43Z</dcterms:created>
  <dcterms:modified xsi:type="dcterms:W3CDTF">2023-10-15T14:23:32Z</dcterms:modified>
</cp:coreProperties>
</file>